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5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5E0B4-667E-104D-9356-09C31B9DE409}" type="datetimeFigureOut">
              <a:rPr lang="en-US" smtClean="0"/>
              <a:pPr/>
              <a:t>6/19/12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B932C-976F-4942-A03A-7D8A9352BD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5E0B4-667E-104D-9356-09C31B9DE409}" type="datetimeFigureOut">
              <a:rPr lang="en-US" smtClean="0"/>
              <a:pPr/>
              <a:t>6/19/12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B932C-976F-4942-A03A-7D8A9352BD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5E0B4-667E-104D-9356-09C31B9DE409}" type="datetimeFigureOut">
              <a:rPr lang="en-US" smtClean="0"/>
              <a:pPr/>
              <a:t>6/19/12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B932C-976F-4942-A03A-7D8A9352BD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5E0B4-667E-104D-9356-09C31B9DE409}" type="datetimeFigureOut">
              <a:rPr lang="en-US" smtClean="0"/>
              <a:pPr/>
              <a:t>6/19/12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B932C-976F-4942-A03A-7D8A9352BD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5E0B4-667E-104D-9356-09C31B9DE409}" type="datetimeFigureOut">
              <a:rPr lang="en-US" smtClean="0"/>
              <a:pPr/>
              <a:t>6/19/12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B932C-976F-4942-A03A-7D8A9352BD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5E0B4-667E-104D-9356-09C31B9DE409}" type="datetimeFigureOut">
              <a:rPr lang="en-US" smtClean="0"/>
              <a:pPr/>
              <a:t>6/19/12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B932C-976F-4942-A03A-7D8A9352BD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5E0B4-667E-104D-9356-09C31B9DE409}" type="datetimeFigureOut">
              <a:rPr lang="en-US" smtClean="0"/>
              <a:pPr/>
              <a:t>6/19/12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B932C-976F-4942-A03A-7D8A9352BD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5E0B4-667E-104D-9356-09C31B9DE409}" type="datetimeFigureOut">
              <a:rPr lang="en-US" smtClean="0"/>
              <a:pPr/>
              <a:t>6/19/12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B932C-976F-4942-A03A-7D8A9352BD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5E0B4-667E-104D-9356-09C31B9DE409}" type="datetimeFigureOut">
              <a:rPr lang="en-US" smtClean="0"/>
              <a:pPr/>
              <a:t>6/19/12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B932C-976F-4942-A03A-7D8A9352BD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5E0B4-667E-104D-9356-09C31B9DE409}" type="datetimeFigureOut">
              <a:rPr lang="en-US" smtClean="0"/>
              <a:pPr/>
              <a:t>6/19/12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B932C-976F-4942-A03A-7D8A9352BD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5E0B4-667E-104D-9356-09C31B9DE409}" type="datetimeFigureOut">
              <a:rPr lang="en-US" smtClean="0"/>
              <a:pPr/>
              <a:t>6/19/12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B932C-976F-4942-A03A-7D8A9352BD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5E0B4-667E-104D-9356-09C31B9DE409}" type="datetimeFigureOut">
              <a:rPr lang="en-US" smtClean="0"/>
              <a:pPr/>
              <a:t>6/19/12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B932C-976F-4942-A03A-7D8A9352BD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phet.colorado.edu/en/simulation/acid-base-solutions" TargetMode="External"/><Relationship Id="rId3" Type="http://schemas.openxmlformats.org/officeDocument/2006/relationships/hyperlink" Target="http://group.chem.iastate.edu/Greenbowe/sections/projectfolder/flashfiles/electroChem/conductivity-3.swf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Acid and bases: activity 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 pairs/threes: on A3 paper draw concept maps or any other type of drawing showing what you remember about acids, bases and salts – you should include as many examples of substances as you can </a:t>
            </a:r>
          </a:p>
          <a:p>
            <a:pPr>
              <a:buNone/>
            </a:pPr>
            <a:r>
              <a:rPr lang="en-US" sz="2800" dirty="0" smtClean="0"/>
              <a:t>   (10 minutes – no other source!)</a:t>
            </a:r>
          </a:p>
          <a:p>
            <a:r>
              <a:rPr lang="en-US" sz="2800" dirty="0" smtClean="0"/>
              <a:t>5 minutes: go around other groups to see what you have missed or tell them what they have missed</a:t>
            </a:r>
          </a:p>
          <a:p>
            <a:r>
              <a:rPr lang="en-US" sz="2800" dirty="0" smtClean="0"/>
              <a:t>Make any changes/corrections/additions to your concept map or drawing.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860" y="1205090"/>
            <a:ext cx="4013560" cy="1143000"/>
          </a:xfrm>
        </p:spPr>
        <p:txBody>
          <a:bodyPr/>
          <a:lstStyle/>
          <a:p>
            <a:r>
              <a:rPr lang="en-US" dirty="0" smtClean="0"/>
              <a:t>Acids and 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3252448"/>
            <a:ext cx="4570785" cy="287371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Are </a:t>
            </a:r>
            <a:r>
              <a:rPr lang="en-US" dirty="0" err="1" smtClean="0"/>
              <a:t>Bronsted</a:t>
            </a:r>
            <a:r>
              <a:rPr lang="en-US" dirty="0" smtClean="0"/>
              <a:t>-Lowry acids and bases also Lewis acids and bases?</a:t>
            </a:r>
          </a:p>
          <a:p>
            <a:r>
              <a:rPr lang="en-US" dirty="0" smtClean="0"/>
              <a:t>In your answer you must use 3 examples of each type of substance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0760" y="274638"/>
            <a:ext cx="2336885" cy="27575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1196" y="274638"/>
            <a:ext cx="2612803" cy="2730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69395" y="3032162"/>
            <a:ext cx="2476500" cy="327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Bronsted</a:t>
            </a:r>
            <a:r>
              <a:rPr lang="en-US" dirty="0" smtClean="0"/>
              <a:t>-Lowry and Lewis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PO</a:t>
            </a:r>
            <a:r>
              <a:rPr lang="en-US" baseline="-25000" dirty="0" smtClean="0"/>
              <a:t>4</a:t>
            </a:r>
            <a:r>
              <a:rPr lang="en-US" baseline="30000" dirty="0" smtClean="0"/>
              <a:t>-</a:t>
            </a:r>
            <a:r>
              <a:rPr lang="en-US" dirty="0" smtClean="0"/>
              <a:t> : can it have a </a:t>
            </a:r>
          </a:p>
          <a:p>
            <a:pPr lvl="1">
              <a:buFont typeface="Courier New"/>
              <a:buChar char="o"/>
            </a:pPr>
            <a:r>
              <a:rPr lang="en-US" dirty="0" smtClean="0"/>
              <a:t>a conjugate base? If yes, write an equation with water as the other specie</a:t>
            </a:r>
          </a:p>
          <a:p>
            <a:pPr lvl="1">
              <a:buFont typeface="Courier New"/>
              <a:buChar char="o"/>
            </a:pPr>
            <a:r>
              <a:rPr lang="en-US" dirty="0" smtClean="0"/>
              <a:t>a conjugate acid? If yes, write an equation</a:t>
            </a:r>
          </a:p>
          <a:p>
            <a:pPr lvl="1">
              <a:buFont typeface="Courier New"/>
              <a:buChar char="o"/>
            </a:pPr>
            <a:endParaRPr lang="en-US" dirty="0" smtClean="0"/>
          </a:p>
          <a:p>
            <a:r>
              <a:rPr lang="en-US" dirty="0" smtClean="0"/>
              <a:t>Use </a:t>
            </a:r>
            <a:r>
              <a:rPr lang="en-US" dirty="0" err="1" smtClean="0"/>
              <a:t>venn</a:t>
            </a:r>
            <a:r>
              <a:rPr lang="en-US" dirty="0" smtClean="0"/>
              <a:t>-diagrams to show the following relationships:</a:t>
            </a:r>
          </a:p>
          <a:p>
            <a:pPr lvl="1">
              <a:buFont typeface="Courier New"/>
              <a:buChar char="o"/>
            </a:pPr>
            <a:r>
              <a:rPr lang="en-US" dirty="0" err="1" smtClean="0"/>
              <a:t>Bronsted</a:t>
            </a:r>
            <a:r>
              <a:rPr lang="en-US" dirty="0" smtClean="0"/>
              <a:t>-Lowry bases and Lewis bases</a:t>
            </a:r>
          </a:p>
          <a:p>
            <a:pPr lvl="1">
              <a:buFont typeface="Courier New"/>
              <a:buChar char="o"/>
            </a:pPr>
            <a:r>
              <a:rPr lang="en-US" dirty="0" err="1" smtClean="0"/>
              <a:t>Bronsted</a:t>
            </a:r>
            <a:r>
              <a:rPr lang="en-US" dirty="0" smtClean="0"/>
              <a:t>- Lowry acid and Lewis acids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Acids and bases: activity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 each type of acid-base reactions below, write 3 balanced symbol equations and their ionic equation using a different acid for each one</a:t>
            </a:r>
          </a:p>
          <a:p>
            <a:r>
              <a:rPr lang="en-US" dirty="0" smtClean="0"/>
              <a:t>Types of reactions: </a:t>
            </a:r>
          </a:p>
          <a:p>
            <a:pPr lvl="1">
              <a:buFont typeface="Courier New"/>
              <a:buChar char="o"/>
            </a:pPr>
            <a:r>
              <a:rPr lang="en-GB" dirty="0" smtClean="0"/>
              <a:t>acid +  metal oxide </a:t>
            </a:r>
          </a:p>
          <a:p>
            <a:pPr lvl="1">
              <a:buFont typeface="Courier New"/>
              <a:buChar char="o"/>
            </a:pPr>
            <a:r>
              <a:rPr lang="en-GB" dirty="0" smtClean="0"/>
              <a:t>acid +  metal hydroxide </a:t>
            </a:r>
          </a:p>
          <a:p>
            <a:pPr lvl="1">
              <a:buFont typeface="Courier New"/>
              <a:buChar char="o"/>
            </a:pPr>
            <a:r>
              <a:rPr lang="en-GB" dirty="0" smtClean="0"/>
              <a:t>acid +  metal carbonate </a:t>
            </a:r>
          </a:p>
          <a:p>
            <a:pPr lvl="1">
              <a:buFont typeface="Courier New"/>
              <a:buChar char="o"/>
            </a:pPr>
            <a:r>
              <a:rPr lang="en-GB" dirty="0" smtClean="0"/>
              <a:t>acid +  metal hydrogen carbonate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Acids and 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3484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Using </a:t>
            </a:r>
            <a:r>
              <a:rPr lang="en-US" dirty="0" err="1" smtClean="0"/>
              <a:t>HCl</a:t>
            </a:r>
            <a:r>
              <a:rPr lang="en-US" dirty="0" smtClean="0"/>
              <a:t> and CH</a:t>
            </a:r>
            <a:r>
              <a:rPr lang="en-US" baseline="-25000" dirty="0" smtClean="0"/>
              <a:t>3</a:t>
            </a:r>
            <a:r>
              <a:rPr lang="en-US" dirty="0" smtClean="0"/>
              <a:t>COOH, as examples find the differences and similarities between strong and weak acids. You should cover pH, conductivity and reactivity</a:t>
            </a:r>
          </a:p>
          <a:p>
            <a:r>
              <a:rPr lang="en-US" dirty="0" smtClean="0"/>
              <a:t>Use the following animations:</a:t>
            </a:r>
          </a:p>
          <a:p>
            <a:pPr lvl="1">
              <a:buFont typeface="Courier New"/>
              <a:buChar char="o"/>
            </a:pPr>
            <a:r>
              <a:rPr lang="en-US" dirty="0" smtClean="0">
                <a:hlinkClick r:id="rId2"/>
              </a:rPr>
              <a:t>weak and strong acids and base solutions</a:t>
            </a:r>
            <a:endParaRPr lang="en-US" dirty="0" smtClean="0"/>
          </a:p>
          <a:p>
            <a:pPr lvl="1">
              <a:buFont typeface="Courier New"/>
              <a:buChar char="o"/>
            </a:pPr>
            <a:r>
              <a:rPr lang="en-US" dirty="0" smtClean="0">
                <a:hlinkClick r:id="rId3"/>
              </a:rPr>
              <a:t>conductivity in weak and strong acdis and alkalis</a:t>
            </a:r>
            <a:endParaRPr lang="en-US" dirty="0" smtClean="0"/>
          </a:p>
          <a:p>
            <a:r>
              <a:rPr lang="en-US" dirty="0" smtClean="0"/>
              <a:t>You can refer to the data collected from your investigation into weak and strong acids and alkalis</a:t>
            </a:r>
          </a:p>
          <a:p>
            <a:r>
              <a:rPr lang="en-US" dirty="0" smtClean="0"/>
              <a:t>How would you determine experimentally if an acid or alkali is weak or strong? Give enough detail!!!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320</Words>
  <Application>Microsoft Macintosh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Acid and bases: activity 1</vt:lpstr>
      <vt:lpstr>Acids and bases</vt:lpstr>
      <vt:lpstr>Bronsted-Lowry and Lewis</vt:lpstr>
      <vt:lpstr>Acids and bases: activity 3</vt:lpstr>
      <vt:lpstr>Acids and bases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Client Admin</dc:creator>
  <cp:lastModifiedBy>Client Admin</cp:lastModifiedBy>
  <cp:revision>9</cp:revision>
  <dcterms:created xsi:type="dcterms:W3CDTF">2012-06-19T04:34:40Z</dcterms:created>
  <dcterms:modified xsi:type="dcterms:W3CDTF">2012-06-19T06:29:52Z</dcterms:modified>
</cp:coreProperties>
</file>